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9" name="breeze.wav"/>
          </p:stSnd>
        </p:sndAc>
      </p:transition>
    </mc:Choice>
    <mc:Fallback>
      <p:transition spd="slow">
        <p:fade/>
        <p:sndAc>
          <p:stSnd>
            <p:snd r:embed="rId19" name="breeze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Designer Fair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Where we assist your Small Business Dreams to come true</a:t>
            </a: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0563367" y="5936776"/>
            <a:ext cx="1091821" cy="716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7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Designer fair: an introduction to our company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04" y="2141538"/>
            <a:ext cx="4866216" cy="3649662"/>
          </a:xfr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10563367" y="5936776"/>
            <a:ext cx="1091821" cy="716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88907" y="2065867"/>
            <a:ext cx="31662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a locally owned and operated business that was started with the purpose and intent to help assist Small Business Owners have a chance to compete with larger corporations by offering them an affordable solution to grow as a company.</a:t>
            </a:r>
          </a:p>
          <a:p>
            <a:r>
              <a:rPr lang="en-US" dirty="0" smtClean="0"/>
              <a:t>Our Business Motto is “Making Small Business Dreams A Reality” because it’s the American Dream to be able to Grow Independently and Freely.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7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Our goal for your small business is simple: </a:t>
            </a:r>
          </a:p>
          <a:p>
            <a:pPr algn="ctr"/>
            <a:r>
              <a:rPr lang="en-US" dirty="0" smtClean="0"/>
              <a:t>to assist the client in expanding their small business name through marketing and advertising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47" y="136477"/>
            <a:ext cx="7124131" cy="4007324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10563367" y="5936776"/>
            <a:ext cx="1091821" cy="716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1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company offers: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Business Consulting</a:t>
            </a:r>
          </a:p>
          <a:p>
            <a:pPr lvl="1"/>
            <a:r>
              <a:rPr lang="en-US" dirty="0" smtClean="0"/>
              <a:t>Meet with Clients and evaluate their Businesses needs</a:t>
            </a:r>
          </a:p>
          <a:p>
            <a:pPr lvl="1"/>
            <a:r>
              <a:rPr lang="en-US" dirty="0" smtClean="0"/>
              <a:t>List down all ideas and organize into a simple document to be passed on as a project to the Graphic Design Department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Computer Graphic Design Department</a:t>
            </a:r>
          </a:p>
          <a:p>
            <a:pPr lvl="1"/>
            <a:r>
              <a:rPr lang="en-US" dirty="0" smtClean="0"/>
              <a:t>Custom Design Jobs such as:</a:t>
            </a:r>
          </a:p>
          <a:p>
            <a:pPr lvl="2"/>
            <a:r>
              <a:rPr lang="en-US" dirty="0" smtClean="0"/>
              <a:t>Posters, Brochures, Flyers, Pamphlets, Business Cards and more</a:t>
            </a:r>
          </a:p>
          <a:p>
            <a:pPr lvl="1"/>
            <a:r>
              <a:rPr lang="en-US" dirty="0" smtClean="0"/>
              <a:t>Prints out Final job after its been evaluated by the Client and the Business Consultant</a:t>
            </a:r>
            <a:endParaRPr lang="en-US" dirty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10563367" y="5936776"/>
            <a:ext cx="1091821" cy="716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67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photography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5867"/>
            <a:ext cx="4709054" cy="576262"/>
          </a:xfrm>
        </p:spPr>
        <p:txBody>
          <a:bodyPr/>
          <a:lstStyle/>
          <a:p>
            <a:pPr algn="ctr"/>
            <a:r>
              <a:rPr lang="en-US" dirty="0" smtClean="0"/>
              <a:t>Got old cracked photos?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Graphic Design Department also does Photo Editing, manipulation, and refurnishing.</a:t>
            </a:r>
          </a:p>
          <a:p>
            <a:pPr lvl="1"/>
            <a:r>
              <a:rPr lang="en-US" dirty="0" smtClean="0"/>
              <a:t>After a brief consultation the work will be put into our speedy yet quality perfected Refurnishing and Printed up so all your Old cherished photography can look like new again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Have a special occasion coming up and need assistance?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Business Consultant can assist you in putting together anything from Interactive PowerPoint Presentations to Slideshows and Movies</a:t>
            </a:r>
          </a:p>
          <a:p>
            <a:pPr lvl="1"/>
            <a:r>
              <a:rPr lang="en-US" dirty="0" smtClean="0"/>
              <a:t>He’ll take down your idea’s and simply pass it to our Graphic Design Department to be perfected and finished for that special occasion</a:t>
            </a:r>
            <a:endParaRPr lang="en-US" dirty="0"/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10563367" y="5936776"/>
            <a:ext cx="1091821" cy="716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77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assist you and your company in growing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2" y="1352550"/>
            <a:ext cx="5372100" cy="36957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We offer many incentives and discounts for both new and returning customers. Please feel free to ask your consultant for more information and he will fill you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19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76</TotalTime>
  <Words>325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Designer Fair</vt:lpstr>
      <vt:lpstr>Designer fair: an introduction to our company</vt:lpstr>
      <vt:lpstr>Our goal</vt:lpstr>
      <vt:lpstr>Our company offers:</vt:lpstr>
      <vt:lpstr>photography</vt:lpstr>
      <vt:lpstr>Let us assist you and your company in growing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Designer Fair</dc:title>
  <dc:creator>Donald Greenough</dc:creator>
  <cp:lastModifiedBy>Donald Greenough</cp:lastModifiedBy>
  <cp:revision>9</cp:revision>
  <dcterms:created xsi:type="dcterms:W3CDTF">2015-07-10T13:21:23Z</dcterms:created>
  <dcterms:modified xsi:type="dcterms:W3CDTF">2015-07-10T14:37:30Z</dcterms:modified>
</cp:coreProperties>
</file>